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59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791FB-D072-43A9-9A39-6EF997C17FF6}" type="datetimeFigureOut">
              <a:rPr lang="sv-SE" smtClean="0"/>
              <a:pPr/>
              <a:t>2007-01-02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6F669-E1AA-496E-945A-F99733B0A05E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428860" y="2282603"/>
            <a:ext cx="4000528" cy="1646463"/>
            <a:chOff x="2214546" y="2282603"/>
            <a:chExt cx="4000528" cy="1646463"/>
          </a:xfrm>
        </p:grpSpPr>
        <p:sp>
          <p:nvSpPr>
            <p:cNvPr id="2" name="TextBox 1"/>
            <p:cNvSpPr txBox="1"/>
            <p:nvPr/>
          </p:nvSpPr>
          <p:spPr>
            <a:xfrm>
              <a:off x="2214546" y="2282603"/>
              <a:ext cx="400052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6000" dirty="0" smtClean="0">
                  <a:latin typeface="Gill Sans MT Condensed" pitchFamily="34" charset="0"/>
                </a:rPr>
                <a:t>Visst </a:t>
              </a:r>
              <a:r>
                <a:rPr lang="sv-SE" sz="6000" dirty="0" smtClean="0">
                  <a:solidFill>
                    <a:schemeClr val="accent6"/>
                  </a:solidFill>
                  <a:latin typeface="Gill Sans MT Condensed" pitchFamily="34" charset="0"/>
                </a:rPr>
                <a:t>nappar</a:t>
              </a:r>
              <a:r>
                <a:rPr lang="sv-SE" sz="6000" dirty="0" smtClean="0">
                  <a:latin typeface="Gill Sans MT Condensed" pitchFamily="34" charset="0"/>
                </a:rPr>
                <a:t> det!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259196" y="3282735"/>
              <a:ext cx="3911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3600" dirty="0" smtClean="0">
                  <a:latin typeface="Gill Sans MT Condensed" pitchFamily="34" charset="0"/>
                </a:rPr>
                <a:t>2006 års statistik från SCB</a:t>
              </a:r>
              <a:endParaRPr lang="sv-SE" sz="3600" dirty="0">
                <a:latin typeface="Gill Sans MT Condensed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lrika Nilsson\Mina dokument\Mina bilder\Microsoft Clip Organizer\j03413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21" y="0"/>
            <a:ext cx="4893469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571472" y="3571876"/>
            <a:ext cx="3643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4000" dirty="0">
                <a:latin typeface="Gill Sans MT Condensed" pitchFamily="34" charset="0"/>
              </a:rPr>
              <a:t>S</a:t>
            </a:r>
            <a:r>
              <a:rPr lang="sv-SE" sz="4000" dirty="0" smtClean="0">
                <a:latin typeface="Gill Sans MT Condensed" pitchFamily="34" charset="0"/>
              </a:rPr>
              <a:t>venska män </a:t>
            </a:r>
            <a:r>
              <a:rPr lang="sv-SE" sz="4000" dirty="0">
                <a:latin typeface="Gill Sans MT Condensed" pitchFamily="34" charset="0"/>
              </a:rPr>
              <a:t>i åldern 16–74 år </a:t>
            </a:r>
            <a:r>
              <a:rPr lang="sv-SE" sz="4000" dirty="0" smtClean="0">
                <a:latin typeface="Gill Sans MT Condensed" pitchFamily="34" charset="0"/>
              </a:rPr>
              <a:t>fritidsfiskar.</a:t>
            </a:r>
            <a:endParaRPr lang="sv-SE" sz="4000" dirty="0">
              <a:latin typeface="Gill Sans MT Condense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14546" y="2214554"/>
            <a:ext cx="1785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7200" dirty="0" smtClean="0">
                <a:solidFill>
                  <a:schemeClr val="accent6"/>
                </a:solidFill>
                <a:latin typeface="Gill Sans MT" pitchFamily="34" charset="0"/>
              </a:rPr>
              <a:t>37%</a:t>
            </a:r>
            <a:endParaRPr lang="sv-SE" sz="7200" dirty="0">
              <a:solidFill>
                <a:schemeClr val="accent6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lrika Nilsson\Mina dokument\Mina bilder\Microsoft Clip Organizer\j03829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949615" cy="692946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14942" y="3357562"/>
            <a:ext cx="35004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dirty="0">
                <a:latin typeface="Gill Sans MT Condensed" pitchFamily="34" charset="0"/>
              </a:rPr>
              <a:t>Bland </a:t>
            </a:r>
            <a:r>
              <a:rPr lang="sv-SE" sz="4000" dirty="0" smtClean="0">
                <a:latin typeface="Gill Sans MT Condensed" pitchFamily="34" charset="0"/>
              </a:rPr>
              <a:t>svenska kvinnor </a:t>
            </a:r>
            <a:r>
              <a:rPr lang="sv-SE" sz="4000" dirty="0">
                <a:latin typeface="Gill Sans MT Condensed" pitchFamily="34" charset="0"/>
              </a:rPr>
              <a:t>är </a:t>
            </a:r>
            <a:r>
              <a:rPr lang="sv-SE" sz="4000" dirty="0" smtClean="0">
                <a:latin typeface="Gill Sans MT Condensed" pitchFamily="34" charset="0"/>
              </a:rPr>
              <a:t>andelen </a:t>
            </a:r>
            <a:r>
              <a:rPr lang="sv-SE" sz="4000" dirty="0" smtClean="0">
                <a:solidFill>
                  <a:schemeClr val="accent6"/>
                </a:solidFill>
                <a:latin typeface="Gill Sans MT Condensed" pitchFamily="34" charset="0"/>
              </a:rPr>
              <a:t>hälften</a:t>
            </a:r>
            <a:r>
              <a:rPr lang="sv-SE" sz="4000" dirty="0" smtClean="0">
                <a:latin typeface="Gill Sans MT Condensed" pitchFamily="34" charset="0"/>
              </a:rPr>
              <a:t> </a:t>
            </a:r>
            <a:r>
              <a:rPr lang="sv-SE" sz="4000" dirty="0">
                <a:latin typeface="Gill Sans MT Condensed" pitchFamily="34" charset="0"/>
              </a:rPr>
              <a:t>så stor.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14282" y="785794"/>
            <a:ext cx="3286148" cy="2432281"/>
            <a:chOff x="1071538" y="710967"/>
            <a:chExt cx="3214710" cy="2432281"/>
          </a:xfrm>
        </p:grpSpPr>
        <p:sp>
          <p:nvSpPr>
            <p:cNvPr id="2" name="Rectangle 1"/>
            <p:cNvSpPr/>
            <p:nvPr/>
          </p:nvSpPr>
          <p:spPr>
            <a:xfrm>
              <a:off x="1857356" y="2496917"/>
              <a:ext cx="24288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3600" dirty="0" smtClean="0">
                  <a:latin typeface="Gill Sans MT Condensed" pitchFamily="34" charset="0"/>
                </a:rPr>
                <a:t>fisk per </a:t>
              </a:r>
              <a:r>
                <a:rPr lang="sv-SE" sz="3600" dirty="0">
                  <a:latin typeface="Gill Sans MT Condensed" pitchFamily="34" charset="0"/>
                </a:rPr>
                <a:t>fiskedag. 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71538" y="710967"/>
              <a:ext cx="3214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sv-SE" sz="3600" dirty="0" smtClean="0">
                  <a:latin typeface="Gill Sans MT Condensed" pitchFamily="34" charset="0"/>
                </a:rPr>
                <a:t>Sammanlagt fångas:</a:t>
              </a:r>
              <a:endParaRPr lang="sv-SE" sz="3600" dirty="0">
                <a:latin typeface="Gill Sans MT Condensed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134697" y="1282471"/>
              <a:ext cx="208011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sv-SE" sz="7200" dirty="0" smtClean="0">
                  <a:solidFill>
                    <a:schemeClr val="accent6"/>
                  </a:solidFill>
                  <a:latin typeface="Gill Sans MT Condensed" pitchFamily="34" charset="0"/>
                </a:rPr>
                <a:t>1,6 kg</a:t>
              </a:r>
            </a:p>
          </p:txBody>
        </p:sp>
      </p:grpSp>
      <p:pic>
        <p:nvPicPr>
          <p:cNvPr id="3077" name="Picture 5" descr="C:\Documents and Settings\Ulrika Nilsson\Mina dokument\Mina bilder\Microsoft Clip Organizer\j03865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274" y="3357562"/>
            <a:ext cx="4905758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37</Words>
  <Application>Microsoft Office PowerPoint</Application>
  <PresentationFormat>On-screen Show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 Nilsson</dc:creator>
  <cp:lastModifiedBy>U Nilsson</cp:lastModifiedBy>
  <cp:revision>10</cp:revision>
  <dcterms:created xsi:type="dcterms:W3CDTF">2007-01-02T12:19:39Z</dcterms:created>
  <dcterms:modified xsi:type="dcterms:W3CDTF">2007-01-02T13:39:43Z</dcterms:modified>
</cp:coreProperties>
</file>